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3"/>
  </p:handoutMasterIdLst>
  <p:sldIdLst>
    <p:sldId id="259" r:id="rId2"/>
    <p:sldId id="260" r:id="rId3"/>
    <p:sldId id="261" r:id="rId4"/>
    <p:sldId id="262" r:id="rId5"/>
    <p:sldId id="264" r:id="rId6"/>
    <p:sldId id="267" r:id="rId7"/>
    <p:sldId id="266" r:id="rId8"/>
    <p:sldId id="263" r:id="rId9"/>
    <p:sldId id="268" r:id="rId10"/>
    <p:sldId id="270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385592"/>
    <a:srgbClr val="173A8D"/>
    <a:srgbClr val="D6DEEA"/>
    <a:srgbClr val="FFFFFF"/>
    <a:srgbClr val="9F9289"/>
    <a:srgbClr val="E2DEDB"/>
    <a:srgbClr val="F1F1F1"/>
    <a:srgbClr val="3A5896"/>
    <a:srgbClr val="1D3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70000"/>
            <a:ext cx="78867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33084"/>
            <a:ext cx="7886700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 42"/>
          <p:cNvSpPr/>
          <p:nvPr/>
        </p:nvSpPr>
        <p:spPr>
          <a:xfrm>
            <a:off x="2205319" y="383872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</a:pPr>
            <a:r>
              <a:rPr lang="ru-RU" b="1" u="sng" dirty="0" smtClean="0">
                <a:solidFill>
                  <a:prstClr val="black"/>
                </a:solidFill>
                <a:latin typeface="Times New Roman"/>
                <a:cs typeface="Times New Roman"/>
              </a:rPr>
              <a:t>Автор исследовательской работы: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                                                                воспитанник подготовительной  группы                                                                Богомолов Андрей                                                                     </a:t>
            </a:r>
            <a:r>
              <a:rPr lang="ru-RU" b="1" u="sng" dirty="0" smtClean="0">
                <a:solidFill>
                  <a:prstClr val="black"/>
                </a:solidFill>
                <a:latin typeface="Times New Roman"/>
                <a:cs typeface="Times New Roman"/>
              </a:rPr>
              <a:t>Руководитель исследовательской работы:                                                            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учитель – логопед Ромашова Ольга Владимировна</a:t>
            </a:r>
            <a:endParaRPr lang="ru-RU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79930" y="322747"/>
            <a:ext cx="76468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</a:t>
            </a:r>
          </a:p>
          <a:p>
            <a:pPr lvl="0" algn="ctr">
              <a:defRPr/>
            </a:pPr>
            <a:r>
              <a:rPr lang="ru-RU" b="1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детский сад «Солнышко»</a:t>
            </a:r>
            <a:endParaRPr lang="ru-RU" b="1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815417" y="2191224"/>
            <a:ext cx="4347881" cy="1107996"/>
          </a:xfrm>
          <a:prstGeom prst="rect">
            <a:avLst/>
          </a:prstGeom>
          <a:ln w="76200" cmpd="dbl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</a:p>
          <a:p>
            <a:pPr algn="ctr"/>
            <a:r>
              <a:rPr lang="ru-RU" sz="2400" b="1" dirty="0" smtClean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Таинственная Кола</a:t>
            </a:r>
          </a:p>
          <a:p>
            <a:pPr algn="ctr"/>
            <a:endParaRPr lang="ru-RU" b="1" dirty="0" smtClean="0">
              <a:ln w="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463022" y="5631535"/>
            <a:ext cx="410768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fontAlgn="auto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</a:pPr>
            <a:r>
              <a:rPr lang="ru-RU" b="1" dirty="0">
                <a:solidFill>
                  <a:prstClr val="black"/>
                </a:solidFill>
                <a:latin typeface="Times New Roman"/>
              </a:rPr>
              <a:t>Нижегородская область                                                                               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р. п. Дальнее Константиново                                                                           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2018 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 panose="02020603050405020304" pitchFamily="18" charset="0"/>
              </a:rPr>
              <a:t>год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9" name="Рисунок 17" descr="Описание: D:\кока-кола\519x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12" y="1182035"/>
            <a:ext cx="2070847" cy="2000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7292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326724" y="259976"/>
            <a:ext cx="2165465" cy="157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141695" y="554427"/>
            <a:ext cx="2949387" cy="700633"/>
          </a:xfrm>
          <a:ln w="571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6449" y="1954305"/>
            <a:ext cx="6266586" cy="4322530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 праздник Нового года  мы видим и слышим с экрана телевизоров рекламу с весёлой песней «Праздник к нам приходит ...».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Практически в каждом продуктовом магазине есть яркая витрина с «Кока - Колой».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Напиток продается более чем в 200 странах мира. Почему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так популярен? Что таит в себе Кока – Кола?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нашем садике проходила Неделя здоровья и Ольга Владимировна нам рассказывала о вреде газированных напитков. И мне захотелось выяснить как влияют  напитки на организм человека, кока – кола приносит вред или пользу.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 стало интересно узнать историю его возникновения.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6844065" y="206188"/>
            <a:ext cx="2165465" cy="157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978794" y="779946"/>
            <a:ext cx="53833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Узнать, как влияет напиток на организм человека.</a:t>
            </a: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7"/>
          <p:cNvSpPr txBox="1">
            <a:spLocks/>
          </p:cNvSpPr>
          <p:nvPr/>
        </p:nvSpPr>
        <p:spPr>
          <a:xfrm>
            <a:off x="2047768" y="2809027"/>
            <a:ext cx="5894961" cy="270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Задачи: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Познакомиться  с историей возникновения   Кока – Колы.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Узнать состав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напитка.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AutoNum type="arabicPeriod"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Выяснить, наносит ли вред организму Кока Кола?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6781312" y="206188"/>
            <a:ext cx="2165465" cy="157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52882" y="734471"/>
            <a:ext cx="2103120" cy="732155"/>
          </a:xfrm>
          <a:ln w="571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7953" y="2245343"/>
            <a:ext cx="6449569" cy="1015663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предположил, если узнать больше о влиянии напитка Кока-Кола на организм, то можно понять: «Пить Кока-Колу или не пить?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15" descr="mor85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46986" y="3669079"/>
            <a:ext cx="3363868" cy="25356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6781312" y="206188"/>
            <a:ext cx="2165465" cy="157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90194" y="577588"/>
            <a:ext cx="5266944" cy="1477328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Я спросил у ребят в детском саду, кто слышал или пробовал напиток Кока - Кола?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ребята ничего о нём не знают, а некоторые знают, но им не разрешают пить Колу родители.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8056"/>
            <a:ext cx="4409279" cy="29299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362" y="2331076"/>
            <a:ext cx="4208597" cy="2796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66683" y="340656"/>
            <a:ext cx="4052046" cy="369332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Выяснение вопроса</a:t>
            </a:r>
          </a:p>
        </p:txBody>
      </p:sp>
      <p:pic>
        <p:nvPicPr>
          <p:cNvPr id="6146" name="Picture 2" descr="H:\Я - исследователь\Невидимая кола\Фото\DSC07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206" y="3774134"/>
            <a:ext cx="3583827" cy="238153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84094" y="995080"/>
            <a:ext cx="7360024" cy="1200329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просмотра мультфильма я узнал, что «Кока-Кола» был придуман в Атланте  фармацевтом Джоном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Ститом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Пембертоном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Изначально Кока – Кола являлась лекарством, а не напитком.  </a:t>
            </a: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4091" y="2384607"/>
            <a:ext cx="7395885" cy="1200329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если Кока – Кола – лекарство, значит – оно полезное? Тогда я решил узнать состав Кока – Колы и обратился к интернет источникам.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Кока – кола содержит много вредных веществ, таких как кофеин, красители,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ароматизаторы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ортофосфорную кислоту.</a:t>
            </a:r>
          </a:p>
        </p:txBody>
      </p:sp>
      <p:pic>
        <p:nvPicPr>
          <p:cNvPr id="2050" name="Picture 2" descr="F:\Я - исследователь\таинственная кола\Фото\DSC07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387" y="4082603"/>
            <a:ext cx="3514422" cy="233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1694" y="430306"/>
            <a:ext cx="8516471" cy="923330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решил проверить свою гипотезу, если узнать больше о влиянии напитка Кока-Кола на организм, то можно понять: «Пить Кока-Колу или не пить?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0659" y="1434351"/>
            <a:ext cx="8534400" cy="1077218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Опыт: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Грозит ли Кока-Кола нашим зубам?»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143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Средства: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напиток «Кока-Кола», куриное яйцо, прозрачный стакан.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143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Кока-Колы может растворять кальций (зубы, ногти, волосы). Употребление в больших количествах Кока-Колы может привести к разрушению зубов.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9" name="Picture 1" descr="H:\Я - исследователь\Невидимая кола\Фото\DSC076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39" y="2689412"/>
            <a:ext cx="2549693" cy="1694329"/>
          </a:xfrm>
          <a:prstGeom prst="rect">
            <a:avLst/>
          </a:prstGeom>
          <a:noFill/>
        </p:spPr>
      </p:pic>
      <p:pic>
        <p:nvPicPr>
          <p:cNvPr id="7170" name="Picture 2" descr="H:\Я - исследователь\Невидимая кола\Фото\DSC076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236" y="4466615"/>
            <a:ext cx="2561852" cy="1702409"/>
          </a:xfrm>
          <a:prstGeom prst="rect">
            <a:avLst/>
          </a:prstGeom>
          <a:noFill/>
        </p:spPr>
      </p:pic>
      <p:pic>
        <p:nvPicPr>
          <p:cNvPr id="7171" name="Picture 3" descr="H:\Я - исследователь\Невидимая кола\Фото\DSC077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0399" y="2671483"/>
            <a:ext cx="1752260" cy="1993042"/>
          </a:xfrm>
          <a:prstGeom prst="rect">
            <a:avLst/>
          </a:prstGeom>
          <a:noFill/>
        </p:spPr>
      </p:pic>
      <p:pic>
        <p:nvPicPr>
          <p:cNvPr id="7172" name="Picture 4" descr="H:\Я - исследователь\Невидимая кола\Фото\DSC07697 -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3277" y="2662518"/>
            <a:ext cx="1092039" cy="20159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131" y="4742328"/>
            <a:ext cx="923364" cy="369332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день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92472" y="4715434"/>
            <a:ext cx="923364" cy="369332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день</a:t>
            </a:r>
          </a:p>
        </p:txBody>
      </p:sp>
      <p:pic>
        <p:nvPicPr>
          <p:cNvPr id="7174" name="Picture 6" descr="H:\Я - исследователь\Невидимая кола\Фото\DSC07720 - копи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70864" y="2680447"/>
            <a:ext cx="2516322" cy="1979519"/>
          </a:xfrm>
          <a:prstGeom prst="rect">
            <a:avLst/>
          </a:prstGeom>
          <a:noFill/>
        </p:spPr>
      </p:pic>
      <p:pic>
        <p:nvPicPr>
          <p:cNvPr id="1026" name="Picture 2" descr="F:\Я - исследователь\таинственная кола\Фото\DSC0775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249" y="5179136"/>
            <a:ext cx="2282134" cy="1516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375626" y="5927603"/>
            <a:ext cx="923364" cy="369332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день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51012" y="358440"/>
            <a:ext cx="8534400" cy="1077218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143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Опыт: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«Кола и Ментос»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143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Средства: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напиток «Кока-Кола», драже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Ментос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негазированная минеральная вода.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1143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Сильно газированный напиток приводит к повышению кислотности и процессу брожения в желудке.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2" y="1604728"/>
            <a:ext cx="2672825" cy="17760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9262"/>
            <a:ext cx="3103854" cy="20624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1008"/>
            <a:ext cx="3486846" cy="23169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60" y="2034933"/>
            <a:ext cx="3240706" cy="21534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846" y="4311922"/>
            <a:ext cx="2862582" cy="19021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866" y="1909662"/>
            <a:ext cx="3084474" cy="20496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858" y="4087768"/>
            <a:ext cx="2425505" cy="1611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4058" y="496590"/>
            <a:ext cx="4052046" cy="461665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1166" y="1228539"/>
            <a:ext cx="7282373" cy="3416320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Изначально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Кока – Кола являлась лекарством, а не напитком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Кока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кола содержит много вредных веществ, таких как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кофеин, красители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ароматизаторы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ортофосфорную кислоту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Кока - Кола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растворять кальций (зубы, ногти, волосы). Употребление в больших количествах Кока-Колы может привести к разрушению зубов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Сильно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газированный напиток приводит к повышению кислотности и процессу брожения в желудке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61375" y="5195233"/>
            <a:ext cx="7109138" cy="1200329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полученных результатов я пришёл к выводу,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нельзя пить Кока – Колу очень часто. Она может нанести вред молодому, растущему организму при безмерном и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неправильном 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употреблении.</a:t>
            </a:r>
          </a:p>
        </p:txBody>
      </p:sp>
      <p:pic>
        <p:nvPicPr>
          <p:cNvPr id="6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7202131" y="632030"/>
            <a:ext cx="1642815" cy="1193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104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93013" y="5546876"/>
            <a:ext cx="4495863" cy="461665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здоровье с детства!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34" y="631065"/>
            <a:ext cx="6689422" cy="444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34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66683" y="340656"/>
            <a:ext cx="4052046" cy="369332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02720" y="1344597"/>
            <a:ext cx="7179972" cy="1754326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Журнал  «1001 совет и секрет» № 62. Вася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Считалкин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2017.</a:t>
            </a:r>
          </a:p>
          <a:p>
            <a:pPr lvl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Класе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и др. Еда – наш друг, еда – наш враг. Азбука здорового питания. Пер. с англ. СПб.,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Ридерз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Дайджест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2006.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Интернет – ресурсы.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D:\Елена\Исследовательские работы\кока-кола\krizis_i_zhara_doveli_coca_cola_do_proizvodstva_gazirovanogo_moloka_clause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7240"/>
          <a:stretch>
            <a:fillRect/>
          </a:stretch>
        </p:blipFill>
        <p:spPr bwMode="auto">
          <a:xfrm>
            <a:off x="6418729" y="3733532"/>
            <a:ext cx="2165465" cy="157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716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584</Words>
  <Application>Microsoft Office PowerPoint</Application>
  <PresentationFormat>Экран (4:3)</PresentationFormat>
  <Paragraphs>52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Office Theme</vt:lpstr>
      <vt:lpstr>Презентация PowerPoint</vt:lpstr>
      <vt:lpstr>Введение</vt:lpstr>
      <vt:lpstr>Презентация PowerPoint</vt:lpstr>
      <vt:lpstr>Гипотеза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user</cp:lastModifiedBy>
  <cp:revision>92</cp:revision>
  <dcterms:created xsi:type="dcterms:W3CDTF">2016-11-18T14:12:19Z</dcterms:created>
  <dcterms:modified xsi:type="dcterms:W3CDTF">2018-03-06T05:11:26Z</dcterms:modified>
</cp:coreProperties>
</file>